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DM Sans Bold" charset="1" panose="00000000000000000000"/>
      <p:regular r:id="rId16"/>
    </p:embeddedFont>
    <p:embeddedFont>
      <p:font typeface="Arimo" charset="1" panose="020B0604020202020204"/>
      <p:regular r:id="rId17"/>
    </p:embeddedFont>
    <p:embeddedFont>
      <p:font typeface="Poppins Medium" charset="1" panose="00000600000000000000"/>
      <p:regular r:id="rId18"/>
    </p:embeddedFont>
    <p:embeddedFont>
      <p:font typeface="Poppins" charset="1" panose="00000500000000000000"/>
      <p:regular r:id="rId19"/>
    </p:embeddedFont>
    <p:embeddedFont>
      <p:font typeface="Arimo Bold" charset="1" panose="020B0704020202020204"/>
      <p:regular r:id="rId20"/>
    </p:embeddedFont>
    <p:embeddedFont>
      <p:font typeface="Poppins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notesMasters/notesMaster1.xml" Type="http://schemas.openxmlformats.org/officeDocument/2006/relationships/notesMaster"/><Relationship Id="rId14" Target="theme/theme2.xml" Type="http://schemas.openxmlformats.org/officeDocument/2006/relationships/theme"/><Relationship Id="rId15" Target="notesSlides/notesSlide1.xml" Type="http://schemas.openxmlformats.org/officeDocument/2006/relationships/notes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7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11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11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11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11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74208" y="3651280"/>
            <a:ext cx="15284463" cy="941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b="true" sz="680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TITULO (negrito e caixa alta)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98044" y="6978398"/>
            <a:ext cx="1209191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Autores: FERRAZ, J. B. M¹; Autor ²; Autor³;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Instituição: (instuições de ensino dos autores: </a:t>
            </a:r>
          </a:p>
        </p:txBody>
      </p:sp>
      <p:sp>
        <p:nvSpPr>
          <p:cNvPr name="AutoShape 6" id="6"/>
          <p:cNvSpPr/>
          <p:nvPr/>
        </p:nvSpPr>
        <p:spPr>
          <a:xfrm flipV="true">
            <a:off x="3843414" y="6797417"/>
            <a:ext cx="10506397" cy="0"/>
          </a:xfrm>
          <a:prstGeom prst="line">
            <a:avLst/>
          </a:prstGeom>
          <a:ln cap="rnd" w="19050">
            <a:solidFill>
              <a:srgbClr val="0A624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12527" y="-334694"/>
            <a:ext cx="11470035" cy="1450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4"/>
              </a:lnSpc>
            </a:pPr>
          </a:p>
          <a:p>
            <a:pPr algn="l">
              <a:lnSpc>
                <a:spcPts val="5794"/>
              </a:lnSpc>
              <a:spcBef>
                <a:spcPct val="0"/>
              </a:spcBef>
            </a:pPr>
            <a:r>
              <a:rPr lang="en-US" b="true" sz="4139" spc="81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XXVIII SEMANA DA ENFERMAGEM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7608" y="1125610"/>
            <a:ext cx="12551106" cy="45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  <a:spcBef>
                <a:spcPct val="0"/>
              </a:spcBef>
            </a:pPr>
            <a:r>
              <a:rPr lang="en-US" sz="2597" spc="31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SAÚDE MENTAL E BEM-ESTAR DO PROFISSIONAL DE ENFERMAGEM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74208" y="8845742"/>
            <a:ext cx="1933132" cy="796184"/>
          </a:xfrm>
          <a:custGeom>
            <a:avLst/>
            <a:gdLst/>
            <a:ahLst/>
            <a:cxnLst/>
            <a:rect r="r" b="b" t="t" l="l"/>
            <a:pathLst>
              <a:path h="796184" w="1933132">
                <a:moveTo>
                  <a:pt x="0" y="0"/>
                </a:moveTo>
                <a:lnTo>
                  <a:pt x="1933132" y="0"/>
                </a:lnTo>
                <a:lnTo>
                  <a:pt x="1933132" y="796184"/>
                </a:lnTo>
                <a:lnTo>
                  <a:pt x="0" y="796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77608" y="9014560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60" y="0"/>
                </a:lnTo>
                <a:lnTo>
                  <a:pt x="2139160" y="551217"/>
                </a:lnTo>
                <a:lnTo>
                  <a:pt x="0" y="5512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412637" y="8708527"/>
            <a:ext cx="936795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BOVA VISTA - RR</a:t>
            </a:r>
          </a:p>
          <a:p>
            <a:pPr algn="ctr">
              <a:lnSpc>
                <a:spcPts val="3360"/>
              </a:lnSpc>
            </a:pPr>
            <a:r>
              <a:rPr lang="en-US" b="true" sz="2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2025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412637" y="5514957"/>
            <a:ext cx="936795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EIXO TEMATICO: (Colocar o eixo escolhido)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Modalidade: (colocar modalidade escolhida)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74208" y="8845742"/>
            <a:ext cx="1933132" cy="796184"/>
          </a:xfrm>
          <a:custGeom>
            <a:avLst/>
            <a:gdLst/>
            <a:ahLst/>
            <a:cxnLst/>
            <a:rect r="r" b="b" t="t" l="l"/>
            <a:pathLst>
              <a:path h="796184" w="1933132">
                <a:moveTo>
                  <a:pt x="0" y="0"/>
                </a:moveTo>
                <a:lnTo>
                  <a:pt x="1933132" y="0"/>
                </a:lnTo>
                <a:lnTo>
                  <a:pt x="1933132" y="796184"/>
                </a:lnTo>
                <a:lnTo>
                  <a:pt x="0" y="796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83785" y="9023418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59" y="0"/>
                </a:lnTo>
                <a:lnTo>
                  <a:pt x="2139159" y="551216"/>
                </a:lnTo>
                <a:lnTo>
                  <a:pt x="0" y="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171727" y="9289501"/>
            <a:ext cx="183174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467466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83785" y="523994"/>
            <a:ext cx="14962721" cy="110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4"/>
              </a:lnSpc>
              <a:spcBef>
                <a:spcPct val="0"/>
              </a:spcBef>
            </a:pPr>
            <a:r>
              <a:rPr lang="en-US" sz="6139" spc="12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74208" y="8845742"/>
            <a:ext cx="1933132" cy="796184"/>
          </a:xfrm>
          <a:custGeom>
            <a:avLst/>
            <a:gdLst/>
            <a:ahLst/>
            <a:cxnLst/>
            <a:rect r="r" b="b" t="t" l="l"/>
            <a:pathLst>
              <a:path h="796184" w="1933132">
                <a:moveTo>
                  <a:pt x="0" y="0"/>
                </a:moveTo>
                <a:lnTo>
                  <a:pt x="1933132" y="0"/>
                </a:lnTo>
                <a:lnTo>
                  <a:pt x="1933132" y="796184"/>
                </a:lnTo>
                <a:lnTo>
                  <a:pt x="0" y="796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83785" y="8982692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59" y="0"/>
                </a:lnTo>
                <a:lnTo>
                  <a:pt x="2139159" y="551216"/>
                </a:lnTo>
                <a:lnTo>
                  <a:pt x="0" y="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171727" y="9289501"/>
            <a:ext cx="183174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467466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83785" y="523994"/>
            <a:ext cx="14962721" cy="110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4"/>
              </a:lnSpc>
              <a:spcBef>
                <a:spcPct val="0"/>
              </a:spcBef>
            </a:pPr>
            <a:r>
              <a:rPr lang="en-US" sz="6139" spc="12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OBJETIVO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83785" y="9023418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59" y="0"/>
                </a:lnTo>
                <a:lnTo>
                  <a:pt x="2139159" y="551216"/>
                </a:lnTo>
                <a:lnTo>
                  <a:pt x="0" y="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6171727" y="9289501"/>
            <a:ext cx="183174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467466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83785" y="523994"/>
            <a:ext cx="14962721" cy="110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4"/>
              </a:lnSpc>
              <a:spcBef>
                <a:spcPct val="0"/>
              </a:spcBef>
            </a:pPr>
            <a:r>
              <a:rPr lang="en-US" sz="6139" spc="12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METODOLOGIA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3785" y="523994"/>
            <a:ext cx="14962721" cy="110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4"/>
              </a:lnSpc>
              <a:spcBef>
                <a:spcPct val="0"/>
              </a:spcBef>
            </a:pPr>
            <a:r>
              <a:rPr lang="en-US" sz="6139" spc="12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RESULTADOS E DISCUSSÃO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83785" y="9023418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59" y="0"/>
                </a:lnTo>
                <a:lnTo>
                  <a:pt x="2139159" y="551216"/>
                </a:lnTo>
                <a:lnTo>
                  <a:pt x="0" y="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171727" y="9289501"/>
            <a:ext cx="183174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467466"/>
                </a:solidFill>
                <a:latin typeface="Poppins Bold"/>
                <a:ea typeface="Poppins Bold"/>
                <a:cs typeface="Poppins Bold"/>
                <a:sym typeface="Poppins Bold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3785" y="523994"/>
            <a:ext cx="14962721" cy="110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4"/>
              </a:lnSpc>
              <a:spcBef>
                <a:spcPct val="0"/>
              </a:spcBef>
            </a:pPr>
            <a:r>
              <a:rPr lang="en-US" sz="6139" spc="12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CONSIDERAÇÕES FINAIS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83785" y="9023418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59" y="0"/>
                </a:lnTo>
                <a:lnTo>
                  <a:pt x="2139159" y="551216"/>
                </a:lnTo>
                <a:lnTo>
                  <a:pt x="0" y="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171727" y="9289501"/>
            <a:ext cx="183174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467466"/>
                </a:solidFill>
                <a:latin typeface="Poppins Bold"/>
                <a:ea typeface="Poppins Bold"/>
                <a:cs typeface="Poppins Bold"/>
                <a:sym typeface="Poppins Bold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0" y="0"/>
            <a:ext cx="18288000" cy="301200"/>
            <a:chOff x="0" y="0"/>
            <a:chExt cx="24384000" cy="40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401574"/>
            </a:xfrm>
            <a:custGeom>
              <a:avLst/>
              <a:gdLst/>
              <a:ahLst/>
              <a:cxnLst/>
              <a:rect r="r" b="b" t="t" l="l"/>
              <a:pathLst>
                <a:path h="401574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01574"/>
                  </a:lnTo>
                  <a:lnTo>
                    <a:pt x="0" y="401574"/>
                  </a:lnTo>
                  <a:close/>
                </a:path>
              </a:pathLst>
            </a:custGeom>
            <a:solidFill>
              <a:srgbClr val="FFC97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533836">
            <a:off x="12988352" y="2732557"/>
            <a:ext cx="10964150" cy="4210450"/>
          </a:xfrm>
          <a:custGeom>
            <a:avLst/>
            <a:gdLst/>
            <a:ahLst/>
            <a:cxnLst/>
            <a:rect r="r" b="b" t="t" l="l"/>
            <a:pathLst>
              <a:path h="4210450" w="10964150">
                <a:moveTo>
                  <a:pt x="0" y="0"/>
                </a:moveTo>
                <a:lnTo>
                  <a:pt x="10964150" y="0"/>
                </a:lnTo>
                <a:lnTo>
                  <a:pt x="10964150" y="4210450"/>
                </a:lnTo>
                <a:lnTo>
                  <a:pt x="0" y="421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69430" y="0"/>
            <a:ext cx="11118570" cy="574330"/>
            <a:chOff x="0" y="0"/>
            <a:chExt cx="3984645" cy="20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84645" cy="205827"/>
            </a:xfrm>
            <a:custGeom>
              <a:avLst/>
              <a:gdLst/>
              <a:ahLst/>
              <a:cxnLst/>
              <a:rect r="r" b="b" t="t" l="l"/>
              <a:pathLst>
                <a:path h="205827" w="3984645">
                  <a:moveTo>
                    <a:pt x="0" y="0"/>
                  </a:moveTo>
                  <a:lnTo>
                    <a:pt x="3984645" y="0"/>
                  </a:lnTo>
                  <a:lnTo>
                    <a:pt x="3984645" y="205827"/>
                  </a:lnTo>
                  <a:lnTo>
                    <a:pt x="0" y="205827"/>
                  </a:lnTo>
                  <a:close/>
                </a:path>
              </a:pathLst>
            </a:custGeom>
            <a:solidFill>
              <a:srgbClr val="35B38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984645" cy="253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035214" y="-1155466"/>
            <a:ext cx="19892994" cy="3086659"/>
            <a:chOff x="0" y="0"/>
            <a:chExt cx="1287691" cy="1998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86" y="0"/>
              <a:ext cx="1285518" cy="199802"/>
            </a:xfrm>
            <a:custGeom>
              <a:avLst/>
              <a:gdLst/>
              <a:ahLst/>
              <a:cxnLst/>
              <a:rect r="r" b="b" t="t" l="l"/>
              <a:pathLst>
                <a:path h="199802" w="1285518">
                  <a:moveTo>
                    <a:pt x="204060" y="199802"/>
                  </a:moveTo>
                  <a:lnTo>
                    <a:pt x="1081459" y="199802"/>
                  </a:lnTo>
                  <a:cubicBezTo>
                    <a:pt x="1082706" y="199802"/>
                    <a:pt x="1083903" y="199312"/>
                    <a:pt x="1084793" y="198438"/>
                  </a:cubicBezTo>
                  <a:lnTo>
                    <a:pt x="1285218" y="1364"/>
                  </a:lnTo>
                  <a:cubicBezTo>
                    <a:pt x="1285448" y="1138"/>
                    <a:pt x="1285519" y="794"/>
                    <a:pt x="1285396" y="495"/>
                  </a:cubicBezTo>
                  <a:cubicBezTo>
                    <a:pt x="1285274" y="195"/>
                    <a:pt x="1284983" y="0"/>
                    <a:pt x="1284659" y="0"/>
                  </a:cubicBezTo>
                  <a:lnTo>
                    <a:pt x="860" y="0"/>
                  </a:lnTo>
                  <a:cubicBezTo>
                    <a:pt x="537" y="0"/>
                    <a:pt x="245" y="195"/>
                    <a:pt x="123" y="495"/>
                  </a:cubicBezTo>
                  <a:cubicBezTo>
                    <a:pt x="0" y="794"/>
                    <a:pt x="71" y="1138"/>
                    <a:pt x="302" y="1364"/>
                  </a:cubicBezTo>
                  <a:lnTo>
                    <a:pt x="200726" y="198438"/>
                  </a:lnTo>
                  <a:cubicBezTo>
                    <a:pt x="201616" y="199312"/>
                    <a:pt x="202813" y="199802"/>
                    <a:pt x="204060" y="19980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47625"/>
              <a:ext cx="1033691" cy="247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3785" y="523994"/>
            <a:ext cx="14962721" cy="110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4"/>
              </a:lnSpc>
              <a:spcBef>
                <a:spcPct val="0"/>
              </a:spcBef>
            </a:pPr>
            <a:r>
              <a:rPr lang="en-US" sz="6139" spc="12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REFERÊNCIAS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94675" y="8113008"/>
            <a:ext cx="5575760" cy="2080517"/>
          </a:xfrm>
          <a:custGeom>
            <a:avLst/>
            <a:gdLst/>
            <a:ahLst/>
            <a:cxnLst/>
            <a:rect r="r" b="b" t="t" l="l"/>
            <a:pathLst>
              <a:path h="2080517" w="5575760">
                <a:moveTo>
                  <a:pt x="0" y="0"/>
                </a:moveTo>
                <a:lnTo>
                  <a:pt x="5575760" y="0"/>
                </a:lnTo>
                <a:lnTo>
                  <a:pt x="5575760" y="2080517"/>
                </a:lnTo>
                <a:lnTo>
                  <a:pt x="0" y="2080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14160" y="8693776"/>
            <a:ext cx="2253229" cy="1060196"/>
            <a:chOff x="0" y="0"/>
            <a:chExt cx="593443" cy="2792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93443" cy="279229"/>
            </a:xfrm>
            <a:custGeom>
              <a:avLst/>
              <a:gdLst/>
              <a:ahLst/>
              <a:cxnLst/>
              <a:rect r="r" b="b" t="t" l="l"/>
              <a:pathLst>
                <a:path h="279229" w="593443">
                  <a:moveTo>
                    <a:pt x="0" y="0"/>
                  </a:moveTo>
                  <a:lnTo>
                    <a:pt x="593443" y="0"/>
                  </a:lnTo>
                  <a:lnTo>
                    <a:pt x="593443" y="279229"/>
                  </a:lnTo>
                  <a:lnTo>
                    <a:pt x="0" y="2792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593443" cy="326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83785" y="9023418"/>
            <a:ext cx="2139160" cy="551217"/>
          </a:xfrm>
          <a:custGeom>
            <a:avLst/>
            <a:gdLst/>
            <a:ahLst/>
            <a:cxnLst/>
            <a:rect r="r" b="b" t="t" l="l"/>
            <a:pathLst>
              <a:path h="551217" w="2139160">
                <a:moveTo>
                  <a:pt x="0" y="0"/>
                </a:moveTo>
                <a:lnTo>
                  <a:pt x="2139159" y="0"/>
                </a:lnTo>
                <a:lnTo>
                  <a:pt x="2139159" y="551216"/>
                </a:lnTo>
                <a:lnTo>
                  <a:pt x="0" y="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94675" y="9753973"/>
            <a:ext cx="18382575" cy="575364"/>
            <a:chOff x="0" y="0"/>
            <a:chExt cx="6587900" cy="2061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87900" cy="206198"/>
            </a:xfrm>
            <a:custGeom>
              <a:avLst/>
              <a:gdLst/>
              <a:ahLst/>
              <a:cxnLst/>
              <a:rect r="r" b="b" t="t" l="l"/>
              <a:pathLst>
                <a:path h="206198" w="6587900">
                  <a:moveTo>
                    <a:pt x="0" y="0"/>
                  </a:moveTo>
                  <a:lnTo>
                    <a:pt x="6587900" y="0"/>
                  </a:lnTo>
                  <a:lnTo>
                    <a:pt x="6587900" y="206198"/>
                  </a:lnTo>
                  <a:lnTo>
                    <a:pt x="0" y="206198"/>
                  </a:lnTo>
                  <a:close/>
                </a:path>
              </a:pathLst>
            </a:custGeom>
            <a:solidFill>
              <a:srgbClr val="46746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6587900" cy="25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4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767010">
            <a:off x="14914529" y="646080"/>
            <a:ext cx="3180041" cy="2104609"/>
          </a:xfrm>
          <a:custGeom>
            <a:avLst/>
            <a:gdLst/>
            <a:ahLst/>
            <a:cxnLst/>
            <a:rect r="r" b="b" t="t" l="l"/>
            <a:pathLst>
              <a:path h="2104609" w="3180041">
                <a:moveTo>
                  <a:pt x="0" y="0"/>
                </a:moveTo>
                <a:lnTo>
                  <a:pt x="3180042" y="0"/>
                </a:lnTo>
                <a:lnTo>
                  <a:pt x="3180042" y="2104609"/>
                </a:lnTo>
                <a:lnTo>
                  <a:pt x="0" y="210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9529">
            <a:off x="14906925" y="1949789"/>
            <a:ext cx="3076096" cy="1610756"/>
          </a:xfrm>
          <a:custGeom>
            <a:avLst/>
            <a:gdLst/>
            <a:ahLst/>
            <a:cxnLst/>
            <a:rect r="r" b="b" t="t" l="l"/>
            <a:pathLst>
              <a:path h="1610756" w="3076096">
                <a:moveTo>
                  <a:pt x="0" y="0"/>
                </a:moveTo>
                <a:lnTo>
                  <a:pt x="3076096" y="0"/>
                </a:lnTo>
                <a:lnTo>
                  <a:pt x="3076096" y="1610756"/>
                </a:lnTo>
                <a:lnTo>
                  <a:pt x="0" y="1610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171727" y="9289501"/>
            <a:ext cx="183174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467466"/>
                </a:solidFill>
                <a:latin typeface="Poppins Bold"/>
                <a:ea typeface="Poppins Bold"/>
                <a:cs typeface="Poppins Bold"/>
                <a:sym typeface="Poppins Bold"/>
              </a:rPr>
              <a:t>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DAGk1-dY9lo</dc:identifier>
  <dcterms:modified xsi:type="dcterms:W3CDTF">2011-08-01T06:04:30Z</dcterms:modified>
  <cp:revision>1</cp:revision>
  <dc:title>Cópia de Illustrated Healthcare Center by Slidesgo.pptx</dc:title>
</cp:coreProperties>
</file>